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AD1C-FC6F-4B22-B153-75FB4E830BD4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612B-68FB-4AF2-9A38-F493BF2DB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58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AD1C-FC6F-4B22-B153-75FB4E830BD4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612B-68FB-4AF2-9A38-F493BF2DB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20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AD1C-FC6F-4B22-B153-75FB4E830BD4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612B-68FB-4AF2-9A38-F493BF2DB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63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AD1C-FC6F-4B22-B153-75FB4E830BD4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612B-68FB-4AF2-9A38-F493BF2DB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34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AD1C-FC6F-4B22-B153-75FB4E830BD4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612B-68FB-4AF2-9A38-F493BF2DB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3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AD1C-FC6F-4B22-B153-75FB4E830BD4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612B-68FB-4AF2-9A38-F493BF2DB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0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AD1C-FC6F-4B22-B153-75FB4E830BD4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612B-68FB-4AF2-9A38-F493BF2DB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86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AD1C-FC6F-4B22-B153-75FB4E830BD4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612B-68FB-4AF2-9A38-F493BF2DB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0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AD1C-FC6F-4B22-B153-75FB4E830BD4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612B-68FB-4AF2-9A38-F493BF2DB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61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AD1C-FC6F-4B22-B153-75FB4E830BD4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612B-68FB-4AF2-9A38-F493BF2DB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0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AD1C-FC6F-4B22-B153-75FB4E830BD4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612B-68FB-4AF2-9A38-F493BF2DB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68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9AD1C-FC6F-4B22-B153-75FB4E830BD4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E612B-68FB-4AF2-9A38-F493BF2DB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82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Y3x85TgZszc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863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частники и жюри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60450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2017-07-05T08:18:58Z</dcterms:created>
  <dcterms:modified xsi:type="dcterms:W3CDTF">2017-07-05T08:19:02Z</dcterms:modified>
</cp:coreProperties>
</file>